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6"/>
    <p:restoredTop sz="94660"/>
  </p:normalViewPr>
  <p:slideViewPr>
    <p:cSldViewPr showGuides="1">
      <p:cViewPr varScale="1">
        <p:scale>
          <a:sx n="73" d="100"/>
          <a:sy n="73" d="100"/>
        </p:scale>
        <p:origin x="1080" y="72"/>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27/01/2023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2</a:t>
            </a:r>
            <a:r>
              <a:rPr lang="fr-FR" sz="2800" b="1" baseline="30000" dirty="0" smtClean="0">
                <a:solidFill>
                  <a:srgbClr val="005696"/>
                </a:solidFill>
              </a:rPr>
              <a:t>de</a:t>
            </a:r>
            <a:endParaRPr lang="fr-FR" sz="2800" b="1" dirty="0" smtClean="0">
              <a:solidFill>
                <a:srgbClr val="005696"/>
              </a:solidFill>
            </a:endParaRPr>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3" name="Image 2"/>
          <p:cNvPicPr>
            <a:picLocks noChangeAspect="1"/>
          </p:cNvPicPr>
          <p:nvPr/>
        </p:nvPicPr>
        <p:blipFill>
          <a:blip r:embed="rId2"/>
          <a:stretch>
            <a:fillRect/>
          </a:stretch>
        </p:blipFill>
        <p:spPr>
          <a:xfrm>
            <a:off x="360000" y="6489973"/>
            <a:ext cx="4572396" cy="256054"/>
          </a:xfrm>
          <a:prstGeom prst="rect">
            <a:avLst/>
          </a:prstGeom>
        </p:spPr>
      </p:pic>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2" y="833848"/>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211337" y="6489973"/>
            <a:ext cx="4572396" cy="256054"/>
          </a:xfrm>
          <a:prstGeom prst="rect">
            <a:avLst/>
          </a:prstGeom>
        </p:spPr>
      </p:pic>
      <p:pic>
        <p:nvPicPr>
          <p:cNvPr id="7" name="Image 6"/>
          <p:cNvPicPr>
            <a:picLocks noChangeAspect="1"/>
          </p:cNvPicPr>
          <p:nvPr/>
        </p:nvPicPr>
        <p:blipFill>
          <a:blip r:embed="rId3"/>
          <a:stretch>
            <a:fillRect/>
          </a:stretch>
        </p:blipFill>
        <p:spPr>
          <a:xfrm>
            <a:off x="228411" y="2060848"/>
            <a:ext cx="8687658" cy="4140000"/>
          </a:xfrm>
          <a:prstGeom prst="rect">
            <a:avLst/>
          </a:prstGeom>
        </p:spPr>
      </p:pic>
    </p:spTree>
    <p:extLst>
      <p:ext uri="{BB962C8B-B14F-4D97-AF65-F5344CB8AC3E}">
        <p14:creationId xmlns:p14="http://schemas.microsoft.com/office/powerpoint/2010/main"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i="1"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pic>
        <p:nvPicPr>
          <p:cNvPr id="2" name="Image 1"/>
          <p:cNvPicPr>
            <a:picLocks noChangeAspect="1"/>
          </p:cNvPicPr>
          <p:nvPr/>
        </p:nvPicPr>
        <p:blipFill>
          <a:blip r:embed="rId2"/>
          <a:stretch>
            <a:fillRect/>
          </a:stretch>
        </p:blipFill>
        <p:spPr>
          <a:xfrm>
            <a:off x="-395" y="6486248"/>
            <a:ext cx="4572396" cy="256054"/>
          </a:xfrm>
          <a:prstGeom prst="rect">
            <a:avLst/>
          </a:prstGeom>
        </p:spPr>
      </p:pic>
    </p:spTree>
    <p:extLst>
      <p:ext uri="{BB962C8B-B14F-4D97-AF65-F5344CB8AC3E}">
        <p14:creationId xmlns:p14="http://schemas.microsoft.com/office/powerpoint/2010/main"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115616" y="904069"/>
            <a:ext cx="7545026"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449160" y="260648"/>
            <a:ext cx="7142006" cy="50405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5696"/>
                </a:solidFill>
              </a:rPr>
              <a:t> </a:t>
            </a:r>
          </a:p>
          <a:p>
            <a:pPr marL="0" indent="0">
              <a:buNone/>
            </a:pPr>
            <a:endParaRPr lang="fr-FR" sz="2000" dirty="0"/>
          </a:p>
        </p:txBody>
      </p:sp>
      <p:sp>
        <p:nvSpPr>
          <p:cNvPr id="10" name="Rectangle 9"/>
          <p:cNvSpPr/>
          <p:nvPr/>
        </p:nvSpPr>
        <p:spPr>
          <a:xfrm>
            <a:off x="243295" y="3607958"/>
            <a:ext cx="222160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pic>
        <p:nvPicPr>
          <p:cNvPr id="2" name="Image 1"/>
          <p:cNvPicPr>
            <a:picLocks noChangeAspect="1"/>
          </p:cNvPicPr>
          <p:nvPr/>
        </p:nvPicPr>
        <p:blipFill>
          <a:blip r:embed="rId3"/>
          <a:stretch>
            <a:fillRect/>
          </a:stretch>
        </p:blipFill>
        <p:spPr>
          <a:xfrm>
            <a:off x="251520" y="6489973"/>
            <a:ext cx="4572396" cy="256054"/>
          </a:xfrm>
          <a:prstGeom prst="rect">
            <a:avLst/>
          </a:prstGeom>
        </p:spPr>
      </p:pic>
    </p:spTree>
    <p:extLst>
      <p:ext uri="{BB962C8B-B14F-4D97-AF65-F5344CB8AC3E}">
        <p14:creationId xmlns:p14="http://schemas.microsoft.com/office/powerpoint/2010/main"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097855" y="1124744"/>
            <a:ext cx="8015196" cy="5040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9" name="Rectangle 8"/>
          <p:cNvSpPr/>
          <p:nvPr/>
        </p:nvSpPr>
        <p:spPr>
          <a:xfrm>
            <a:off x="238306" y="3068960"/>
            <a:ext cx="2592288"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pic>
        <p:nvPicPr>
          <p:cNvPr id="2" name="Image 1"/>
          <p:cNvPicPr>
            <a:picLocks noChangeAspect="1"/>
          </p:cNvPicPr>
          <p:nvPr/>
        </p:nvPicPr>
        <p:blipFill>
          <a:blip r:embed="rId3"/>
          <a:stretch>
            <a:fillRect/>
          </a:stretch>
        </p:blipFill>
        <p:spPr>
          <a:xfrm>
            <a:off x="238306" y="6489973"/>
            <a:ext cx="4572396" cy="256054"/>
          </a:xfrm>
          <a:prstGeom prst="rect">
            <a:avLst/>
          </a:prstGeom>
        </p:spPr>
      </p:pic>
    </p:spTree>
    <p:extLst>
      <p:ext uri="{BB962C8B-B14F-4D97-AF65-F5344CB8AC3E}">
        <p14:creationId xmlns:p14="http://schemas.microsoft.com/office/powerpoint/2010/main"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smtClean="0">
                <a:solidFill>
                  <a:schemeClr val="bg1"/>
                </a:solidFill>
              </a:rPr>
              <a:t>Réponse </a:t>
            </a:r>
            <a:r>
              <a:rPr lang="fr-FR" sz="3600" dirty="0">
                <a:solidFill>
                  <a:schemeClr val="bg1"/>
                </a:solidFill>
              </a:rPr>
              <a:t>aux propositions du conseil de classe </a:t>
            </a:r>
          </a:p>
        </p:txBody>
      </p:sp>
      <p:pic>
        <p:nvPicPr>
          <p:cNvPr id="2" name="Image 1"/>
          <p:cNvPicPr>
            <a:picLocks noChangeAspect="1"/>
          </p:cNvPicPr>
          <p:nvPr/>
        </p:nvPicPr>
        <p:blipFill>
          <a:blip r:embed="rId2"/>
          <a:stretch>
            <a:fillRect/>
          </a:stretch>
        </p:blipFill>
        <p:spPr>
          <a:xfrm>
            <a:off x="5072" y="6489973"/>
            <a:ext cx="4572396" cy="256054"/>
          </a:xfrm>
          <a:prstGeom prst="rect">
            <a:avLst/>
          </a:prstGeom>
        </p:spPr>
      </p:pic>
    </p:spTree>
    <p:extLst>
      <p:ext uri="{BB962C8B-B14F-4D97-AF65-F5344CB8AC3E}">
        <p14:creationId xmlns:p14="http://schemas.microsoft.com/office/powerpoint/2010/main"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641994" y="548680"/>
            <a:ext cx="7142006" cy="1040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solidFill>
                <a:srgbClr val="005696"/>
              </a:solidFill>
            </a:endParaRPr>
          </a:p>
          <a:p>
            <a:pPr marL="0" indent="0">
              <a:buNone/>
            </a:pPr>
            <a:r>
              <a:rPr lang="fr-FR" sz="2000" dirty="0">
                <a:solidFill>
                  <a:srgbClr val="005696"/>
                </a:solidFill>
              </a:rPr>
              <a:t>R</a:t>
            </a:r>
            <a:r>
              <a:rPr lang="fr-FR" sz="2000" dirty="0" smtClean="0">
                <a:solidFill>
                  <a:srgbClr val="005696"/>
                </a:solidFill>
              </a:rPr>
              <a:t>éponse </a:t>
            </a:r>
            <a:r>
              <a:rPr lang="fr-FR" sz="2000" dirty="0">
                <a:solidFill>
                  <a:srgbClr val="005696"/>
                </a:solidFill>
              </a:rPr>
              <a:t>aux propositions du conseil de </a:t>
            </a:r>
            <a:r>
              <a:rPr lang="fr-FR" sz="2000" dirty="0" smtClean="0">
                <a:solidFill>
                  <a:srgbClr val="005696"/>
                </a:solidFill>
              </a:rPr>
              <a:t>classe</a:t>
            </a:r>
          </a:p>
          <a:p>
            <a:pPr marL="0" indent="0">
              <a:buNone/>
            </a:pPr>
            <a:endParaRPr lang="fr-FR" sz="2000" dirty="0">
              <a:solidFill>
                <a:srgbClr val="005696"/>
              </a:solidFill>
            </a:endParaRPr>
          </a:p>
          <a:p>
            <a:pPr marL="0" indent="0">
              <a:buNone/>
            </a:pPr>
            <a:endParaRPr lang="fr-FR" sz="2000" dirty="0"/>
          </a:p>
        </p:txBody>
      </p:sp>
      <p:sp>
        <p:nvSpPr>
          <p:cNvPr id="9" name="Rectangle 8"/>
          <p:cNvSpPr/>
          <p:nvPr/>
        </p:nvSpPr>
        <p:spPr>
          <a:xfrm>
            <a:off x="695702" y="1174393"/>
            <a:ext cx="8088298" cy="791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L’un ou l’autre des représentants légaux peut répondre aux propositions du conseil de classe.</a:t>
            </a:r>
          </a:p>
          <a:p>
            <a:endParaRPr lang="fr-FR" sz="1600" dirty="0">
              <a:solidFill>
                <a:srgbClr val="002060"/>
              </a:solidFill>
            </a:endParaRPr>
          </a:p>
        </p:txBody>
      </p:sp>
      <p:pic>
        <p:nvPicPr>
          <p:cNvPr id="3" name="Image 2"/>
          <p:cNvPicPr>
            <a:picLocks noChangeAspect="1"/>
          </p:cNvPicPr>
          <p:nvPr/>
        </p:nvPicPr>
        <p:blipFill>
          <a:blip r:embed="rId2"/>
          <a:stretch>
            <a:fillRect/>
          </a:stretch>
        </p:blipFill>
        <p:spPr>
          <a:xfrm>
            <a:off x="251520" y="6489973"/>
            <a:ext cx="4572396" cy="256054"/>
          </a:xfrm>
          <a:prstGeom prst="rect">
            <a:avLst/>
          </a:prstGeom>
        </p:spPr>
      </p:pic>
      <p:pic>
        <p:nvPicPr>
          <p:cNvPr id="5" name="Image 4"/>
          <p:cNvPicPr>
            <a:picLocks noChangeAspect="1"/>
          </p:cNvPicPr>
          <p:nvPr/>
        </p:nvPicPr>
        <p:blipFill>
          <a:blip r:embed="rId3"/>
          <a:stretch>
            <a:fillRect/>
          </a:stretch>
        </p:blipFill>
        <p:spPr>
          <a:xfrm>
            <a:off x="539552" y="1772816"/>
            <a:ext cx="7872918" cy="4500000"/>
          </a:xfrm>
          <a:prstGeom prst="rect">
            <a:avLst/>
          </a:prstGeom>
        </p:spPr>
      </p:pic>
    </p:spTree>
    <p:extLst>
      <p:ext uri="{BB962C8B-B14F-4D97-AF65-F5344CB8AC3E}">
        <p14:creationId xmlns:p14="http://schemas.microsoft.com/office/powerpoint/2010/main"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noChangeAspect="1"/>
          </p:cNvSpPr>
          <p:nvPr/>
        </p:nvSpPr>
        <p:spPr>
          <a:xfrm>
            <a:off x="-396" y="876195"/>
            <a:ext cx="9142008" cy="5508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a:solidFill>
                  <a:schemeClr val="bg1"/>
                </a:solidFill>
              </a:rPr>
              <a:t> </a:t>
            </a:r>
            <a:r>
              <a:rPr lang="fr-FR" sz="3200" b="1" dirty="0" smtClean="0">
                <a:solidFill>
                  <a:schemeClr val="bg1"/>
                </a:solidFill>
              </a:rPr>
              <a:t>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pic>
        <p:nvPicPr>
          <p:cNvPr id="3" name="Image 2"/>
          <p:cNvPicPr>
            <a:picLocks noChangeAspect="1"/>
          </p:cNvPicPr>
          <p:nvPr/>
        </p:nvPicPr>
        <p:blipFill>
          <a:blip r:embed="rId2"/>
          <a:stretch>
            <a:fillRect/>
          </a:stretch>
        </p:blipFill>
        <p:spPr>
          <a:xfrm>
            <a:off x="-396" y="6489973"/>
            <a:ext cx="4572396" cy="256054"/>
          </a:xfrm>
          <a:prstGeom prst="rect">
            <a:avLst/>
          </a:prstGeom>
        </p:spPr>
      </p:pic>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116632"/>
            <a:ext cx="7241758" cy="5563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p>
          <a:p>
            <a:pPr marL="0" indent="0">
              <a:buNone/>
            </a:pPr>
            <a:endParaRPr lang="fr-FR" sz="2000" dirty="0" smtClean="0">
              <a:solidFill>
                <a:srgbClr val="005696"/>
              </a:solidFill>
            </a:endParaRPr>
          </a:p>
        </p:txBody>
      </p:sp>
      <p:sp>
        <p:nvSpPr>
          <p:cNvPr id="9" name="Titre 8"/>
          <p:cNvSpPr>
            <a:spLocks noGrp="1"/>
          </p:cNvSpPr>
          <p:nvPr>
            <p:ph type="title"/>
          </p:nvPr>
        </p:nvSpPr>
        <p:spPr>
          <a:xfrm>
            <a:off x="442656" y="958558"/>
            <a:ext cx="8367834" cy="167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a:t>
            </a:r>
            <a:r>
              <a:rPr lang="fr-FR" sz="1600" b="0" dirty="0" smtClean="0">
                <a:solidFill>
                  <a:srgbClr val="002060"/>
                </a:solidFill>
              </a:rPr>
              <a:t>saisir les choix définitifs et de répondre aux propositions du conseil de classe</a:t>
            </a: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pic>
        <p:nvPicPr>
          <p:cNvPr id="2" name="Image 1"/>
          <p:cNvPicPr>
            <a:picLocks noChangeAspect="1"/>
          </p:cNvPicPr>
          <p:nvPr/>
        </p:nvPicPr>
        <p:blipFill>
          <a:blip r:embed="rId2"/>
          <a:stretch>
            <a:fillRect/>
          </a:stretch>
        </p:blipFill>
        <p:spPr>
          <a:xfrm>
            <a:off x="278410" y="6489973"/>
            <a:ext cx="4572396" cy="256054"/>
          </a:xfrm>
          <a:prstGeom prst="rect">
            <a:avLst/>
          </a:prstGeom>
        </p:spPr>
      </p:pic>
      <p:pic>
        <p:nvPicPr>
          <p:cNvPr id="3" name="Image 2"/>
          <p:cNvPicPr>
            <a:picLocks noChangeAspect="1"/>
          </p:cNvPicPr>
          <p:nvPr/>
        </p:nvPicPr>
        <p:blipFill>
          <a:blip r:embed="rId3"/>
          <a:stretch>
            <a:fillRect/>
          </a:stretch>
        </p:blipFill>
        <p:spPr>
          <a:xfrm>
            <a:off x="325869" y="2420888"/>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2060"/>
                </a:solidFill>
              </a:rPr>
              <a:t> </a:t>
            </a:r>
          </a:p>
          <a:p>
            <a:pPr marL="0" indent="0">
              <a:buNone/>
            </a:pPr>
            <a:endParaRPr lang="fr-FR" sz="2000" dirty="0"/>
          </a:p>
        </p:txBody>
      </p:sp>
      <p:sp>
        <p:nvSpPr>
          <p:cNvPr id="8" name="Titre 8"/>
          <p:cNvSpPr>
            <a:spLocks noGrp="1"/>
          </p:cNvSpPr>
          <p:nvPr>
            <p:ph type="title"/>
          </p:nvPr>
        </p:nvSpPr>
        <p:spPr>
          <a:xfrm>
            <a:off x="683568" y="980728"/>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pic>
        <p:nvPicPr>
          <p:cNvPr id="2" name="Image 1"/>
          <p:cNvPicPr>
            <a:picLocks noChangeAspect="1"/>
          </p:cNvPicPr>
          <p:nvPr/>
        </p:nvPicPr>
        <p:blipFill>
          <a:blip r:embed="rId2"/>
          <a:stretch>
            <a:fillRect/>
          </a:stretch>
        </p:blipFill>
        <p:spPr>
          <a:xfrm>
            <a:off x="222302" y="6489973"/>
            <a:ext cx="4572396" cy="256054"/>
          </a:xfrm>
          <a:prstGeom prst="rect">
            <a:avLst/>
          </a:prstGeom>
        </p:spPr>
      </p:pic>
      <p:pic>
        <p:nvPicPr>
          <p:cNvPr id="3" name="Image 2"/>
          <p:cNvPicPr>
            <a:picLocks noChangeAspect="1"/>
          </p:cNvPicPr>
          <p:nvPr/>
        </p:nvPicPr>
        <p:blipFill>
          <a:blip r:embed="rId3"/>
          <a:stretch>
            <a:fillRect/>
          </a:stretch>
        </p:blipFill>
        <p:spPr>
          <a:xfrm>
            <a:off x="899592" y="1805430"/>
            <a:ext cx="7443488" cy="4572000"/>
          </a:xfrm>
          <a:prstGeom prst="rect">
            <a:avLst/>
          </a:prstGeom>
        </p:spPr>
      </p:pic>
    </p:spTree>
    <p:extLst>
      <p:ext uri="{BB962C8B-B14F-4D97-AF65-F5344CB8AC3E}">
        <p14:creationId xmlns:p14="http://schemas.microsoft.com/office/powerpoint/2010/main" val="43976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899592" y="940532"/>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pic>
        <p:nvPicPr>
          <p:cNvPr id="3" name="Image 2"/>
          <p:cNvPicPr>
            <a:picLocks noChangeAspect="1"/>
          </p:cNvPicPr>
          <p:nvPr/>
        </p:nvPicPr>
        <p:blipFill>
          <a:blip r:embed="rId2"/>
          <a:stretch>
            <a:fillRect/>
          </a:stretch>
        </p:blipFill>
        <p:spPr>
          <a:xfrm>
            <a:off x="324819" y="6489973"/>
            <a:ext cx="4572396" cy="256054"/>
          </a:xfrm>
          <a:prstGeom prst="rect">
            <a:avLst/>
          </a:prstGeom>
        </p:spPr>
      </p:pic>
      <p:pic>
        <p:nvPicPr>
          <p:cNvPr id="5" name="Image 4"/>
          <p:cNvPicPr>
            <a:picLocks noChangeAspect="1"/>
          </p:cNvPicPr>
          <p:nvPr/>
        </p:nvPicPr>
        <p:blipFill>
          <a:blip r:embed="rId3"/>
          <a:stretch>
            <a:fillRect/>
          </a:stretch>
        </p:blipFill>
        <p:spPr>
          <a:xfrm>
            <a:off x="467544" y="1517992"/>
            <a:ext cx="8113061" cy="4572000"/>
          </a:xfrm>
          <a:prstGeom prst="rect">
            <a:avLst/>
          </a:prstGeom>
        </p:spPr>
      </p:pic>
    </p:spTree>
    <p:extLst>
      <p:ext uri="{BB962C8B-B14F-4D97-AF65-F5344CB8AC3E}">
        <p14:creationId xmlns:p14="http://schemas.microsoft.com/office/powerpoint/2010/main"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t> </a:t>
            </a:r>
          </a:p>
          <a:p>
            <a:pPr marL="0" indent="0">
              <a:buNone/>
            </a:pPr>
            <a:endParaRPr lang="fr-FR" sz="2000" dirty="0"/>
          </a:p>
        </p:txBody>
      </p:sp>
      <p:sp>
        <p:nvSpPr>
          <p:cNvPr id="7" name="Rectangle 6"/>
          <p:cNvSpPr/>
          <p:nvPr/>
        </p:nvSpPr>
        <p:spPr>
          <a:xfrm>
            <a:off x="657006" y="83671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228352" y="6489973"/>
            <a:ext cx="4572396" cy="256054"/>
          </a:xfrm>
          <a:prstGeom prst="rect">
            <a:avLst/>
          </a:prstGeom>
        </p:spPr>
      </p:pic>
      <p:pic>
        <p:nvPicPr>
          <p:cNvPr id="3" name="Image 2"/>
          <p:cNvPicPr>
            <a:picLocks noChangeAspect="1"/>
          </p:cNvPicPr>
          <p:nvPr/>
        </p:nvPicPr>
        <p:blipFill>
          <a:blip r:embed="rId3"/>
          <a:stretch>
            <a:fillRect/>
          </a:stretch>
        </p:blipFill>
        <p:spPr>
          <a:xfrm>
            <a:off x="323528" y="1901737"/>
            <a:ext cx="8632684" cy="4243184"/>
          </a:xfrm>
          <a:prstGeom prst="rect">
            <a:avLst/>
          </a:prstGeom>
        </p:spPr>
      </p:pic>
    </p:spTree>
    <p:extLst>
      <p:ext uri="{BB962C8B-B14F-4D97-AF65-F5344CB8AC3E}">
        <p14:creationId xmlns:p14="http://schemas.microsoft.com/office/powerpoint/2010/main"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noChangeAspect="1"/>
          </p:cNvSpPr>
          <p:nvPr>
            <p:ph type="title"/>
          </p:nvPr>
        </p:nvSpPr>
        <p:spPr>
          <a:xfrm>
            <a:off x="-6208" y="1194000"/>
            <a:ext cx="9148857" cy="5184000"/>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2</a:t>
            </a:r>
            <a:r>
              <a:rPr lang="fr-FR" sz="3600" i="1" dirty="0" smtClean="0">
                <a:solidFill>
                  <a:schemeClr val="bg1"/>
                </a:solidFill>
              </a:rPr>
              <a:t>. </a:t>
            </a:r>
            <a:r>
              <a:rPr lang="fr-FR" sz="3600" dirty="0" smtClean="0">
                <a:solidFill>
                  <a:schemeClr val="bg1"/>
                </a:solidFill>
              </a:rPr>
              <a:t>Saisie des choix définitifs</a:t>
            </a:r>
            <a:endParaRPr lang="fr-FR" sz="3600" dirty="0">
              <a:solidFill>
                <a:schemeClr val="bg1"/>
              </a:solidFill>
            </a:endParaRPr>
          </a:p>
        </p:txBody>
      </p:sp>
      <p:pic>
        <p:nvPicPr>
          <p:cNvPr id="2" name="Image 1"/>
          <p:cNvPicPr>
            <a:picLocks noChangeAspect="1"/>
          </p:cNvPicPr>
          <p:nvPr/>
        </p:nvPicPr>
        <p:blipFill>
          <a:blip r:embed="rId2"/>
          <a:stretch>
            <a:fillRect/>
          </a:stretch>
        </p:blipFill>
        <p:spPr>
          <a:xfrm>
            <a:off x="-4175" y="6489973"/>
            <a:ext cx="4572396" cy="256054"/>
          </a:xfrm>
          <a:prstGeom prst="rect">
            <a:avLst/>
          </a:prstGeom>
        </p:spPr>
      </p:pic>
    </p:spTree>
    <p:extLst>
      <p:ext uri="{BB962C8B-B14F-4D97-AF65-F5344CB8AC3E}">
        <p14:creationId xmlns:p14="http://schemas.microsoft.com/office/powerpoint/2010/main"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043608" y="1530169"/>
            <a:ext cx="6724210" cy="4608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solidFill>
                  <a:srgbClr val="002060"/>
                </a:solidFill>
              </a:rPr>
              <a:t> </a:t>
            </a:r>
          </a:p>
          <a:p>
            <a:pPr marL="0" indent="0">
              <a:buNone/>
            </a:pPr>
            <a:endParaRPr lang="fr-FR" sz="2000" dirty="0"/>
          </a:p>
        </p:txBody>
      </p:sp>
      <p:sp>
        <p:nvSpPr>
          <p:cNvPr id="8" name="Rectangle 7"/>
          <p:cNvSpPr/>
          <p:nvPr/>
        </p:nvSpPr>
        <p:spPr>
          <a:xfrm>
            <a:off x="1244348" y="841040"/>
            <a:ext cx="7200800" cy="56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pic>
        <p:nvPicPr>
          <p:cNvPr id="2" name="Image 1"/>
          <p:cNvPicPr>
            <a:picLocks noChangeAspect="1"/>
          </p:cNvPicPr>
          <p:nvPr/>
        </p:nvPicPr>
        <p:blipFill>
          <a:blip r:embed="rId3"/>
          <a:stretch>
            <a:fillRect/>
          </a:stretch>
        </p:blipFill>
        <p:spPr>
          <a:xfrm>
            <a:off x="272352" y="6489973"/>
            <a:ext cx="4572396" cy="256054"/>
          </a:xfrm>
          <a:prstGeom prst="rect">
            <a:avLst/>
          </a:prstGeom>
        </p:spPr>
      </p:pic>
    </p:spTree>
    <p:extLst>
      <p:ext uri="{BB962C8B-B14F-4D97-AF65-F5344CB8AC3E}">
        <p14:creationId xmlns:p14="http://schemas.microsoft.com/office/powerpoint/2010/main"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solidFill>
                <a:srgbClr val="005696"/>
              </a:solidFill>
            </a:endParaRPr>
          </a:p>
        </p:txBody>
      </p:sp>
      <p:sp>
        <p:nvSpPr>
          <p:cNvPr id="8" name="Rectangle 7"/>
          <p:cNvSpPr/>
          <p:nvPr/>
        </p:nvSpPr>
        <p:spPr>
          <a:xfrm>
            <a:off x="728366" y="692696"/>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6489973"/>
            <a:ext cx="4572396" cy="256054"/>
          </a:xfrm>
          <a:prstGeom prst="rect">
            <a:avLst/>
          </a:prstGeom>
        </p:spPr>
      </p:pic>
      <p:pic>
        <p:nvPicPr>
          <p:cNvPr id="5" name="Image 4"/>
          <p:cNvPicPr>
            <a:picLocks noChangeAspect="1"/>
          </p:cNvPicPr>
          <p:nvPr/>
        </p:nvPicPr>
        <p:blipFill>
          <a:blip r:embed="rId3"/>
          <a:stretch>
            <a:fillRect/>
          </a:stretch>
        </p:blipFill>
        <p:spPr>
          <a:xfrm>
            <a:off x="579932" y="1772816"/>
            <a:ext cx="8145740" cy="4248000"/>
          </a:xfrm>
          <a:prstGeom prst="rect">
            <a:avLst/>
          </a:prstGeom>
        </p:spPr>
      </p:pic>
    </p:spTree>
    <p:extLst>
      <p:ext uri="{BB962C8B-B14F-4D97-AF65-F5344CB8AC3E}">
        <p14:creationId xmlns:p14="http://schemas.microsoft.com/office/powerpoint/2010/main"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0C1589-5D8B-4171-AF89-9E0318E277A6}"/>
</file>

<file path=customXml/itemProps2.xml><?xml version="1.0" encoding="utf-8"?>
<ds:datastoreItem xmlns:ds="http://schemas.openxmlformats.org/officeDocument/2006/customXml" ds:itemID="{24B279A5-87A2-445D-95C3-916EB9C5F0E3}"/>
</file>

<file path=customXml/itemProps3.xml><?xml version="1.0" encoding="utf-8"?>
<ds:datastoreItem xmlns:ds="http://schemas.openxmlformats.org/officeDocument/2006/customXml" ds:itemID="{4D416C5A-7AEB-4464-B116-D5E8F5627C91}"/>
</file>

<file path=docProps/app.xml><?xml version="1.0" encoding="utf-8"?>
<Properties xmlns="http://schemas.openxmlformats.org/officeDocument/2006/extended-properties" xmlns:vt="http://schemas.openxmlformats.org/officeDocument/2006/docPropsVTypes">
  <Template>MINISTÈRIEL</Template>
  <TotalTime>706</TotalTime>
  <Words>385</Words>
  <Application>Microsoft Office PowerPoint</Application>
  <PresentationFormat>Affichage à l'écran (4:3)</PresentationFormat>
  <Paragraphs>93</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 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TEKO KOKODOKO</cp:lastModifiedBy>
  <cp:revision>69</cp:revision>
  <dcterms:created xsi:type="dcterms:W3CDTF">2020-03-05T15:21:24Z</dcterms:created>
  <dcterms:modified xsi:type="dcterms:W3CDTF">2023-01-27T08:30:50Z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